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4" r:id="rId2"/>
    <p:sldId id="265" r:id="rId3"/>
    <p:sldId id="266" r:id="rId4"/>
    <p:sldId id="267" r:id="rId5"/>
    <p:sldId id="270" r:id="rId6"/>
    <p:sldId id="268" r:id="rId7"/>
    <p:sldId id="269" r:id="rId8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156A6"/>
    <a:srgbClr val="1838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042" y="101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74A25-9C45-4416-83D2-E383A8A64D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BC8E6-D56A-4870-B6E9-2A4BC7FBB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214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88408-D389-4CF7-B377-A7B2B41CE97B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FB49E-C34A-4B76-96F0-9CDC0525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611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FB49E-C34A-4B76-96F0-9CDC0525AC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264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FB49E-C34A-4B76-96F0-9CDC0525AC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06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FB49E-C34A-4B76-96F0-9CDC0525AC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87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FB49E-C34A-4B76-96F0-9CDC0525ACA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099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2" y="1775356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5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1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5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43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28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00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CB89C-18FD-4825-8278-069F49F1242E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07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6E7D-3B3A-46B5-BB93-A6F607776ECD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962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9" y="305594"/>
            <a:ext cx="1157286" cy="6500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305594"/>
            <a:ext cx="3319462" cy="6500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2F95-3C64-48C6-A6BF-975B2E978EFA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4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55A2A-AB70-4D14-81B3-58685CF53891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720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3672417"/>
            <a:ext cx="7772400" cy="1135063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422262"/>
            <a:ext cx="7772400" cy="1250156"/>
          </a:xfrm>
        </p:spPr>
        <p:txBody>
          <a:bodyPr anchor="b"/>
          <a:lstStyle>
            <a:lvl1pPr marL="0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1pPr>
            <a:lvl2pPr marL="28575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715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572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4pPr>
            <a:lvl5pPr marL="11430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5pPr>
            <a:lvl6pPr marL="14287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6pPr>
            <a:lvl7pPr marL="17145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7pPr>
            <a:lvl8pPr marL="20002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8pPr>
            <a:lvl9pPr marL="22860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9B9E-A40A-4415-B805-C2A08C6447CF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30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1778001"/>
            <a:ext cx="2238374" cy="5028407"/>
          </a:xfrm>
        </p:spPr>
        <p:txBody>
          <a:bodyPr/>
          <a:lstStyle>
            <a:lvl1pPr>
              <a:defRPr sz="1750"/>
            </a:lvl1pPr>
            <a:lvl2pPr>
              <a:defRPr sz="1500"/>
            </a:lvl2pPr>
            <a:lvl3pPr>
              <a:defRPr sz="12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7951" y="1778001"/>
            <a:ext cx="2238374" cy="5028407"/>
          </a:xfrm>
        </p:spPr>
        <p:txBody>
          <a:bodyPr/>
          <a:lstStyle>
            <a:lvl1pPr>
              <a:defRPr sz="1750"/>
            </a:lvl1pPr>
            <a:lvl2pPr>
              <a:defRPr sz="1500"/>
            </a:lvl2pPr>
            <a:lvl3pPr>
              <a:defRPr sz="12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18AAE-6A56-45DF-B40A-779EA19AD0C4}" type="datetime1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01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9" cy="53313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750" indent="0">
              <a:buNone/>
              <a:defRPr sz="1250" b="1"/>
            </a:lvl2pPr>
            <a:lvl3pPr marL="571500" indent="0">
              <a:buNone/>
              <a:defRPr sz="1125" b="1"/>
            </a:lvl3pPr>
            <a:lvl4pPr marL="857250" indent="0">
              <a:buNone/>
              <a:defRPr sz="1000" b="1"/>
            </a:lvl4pPr>
            <a:lvl5pPr marL="1143000" indent="0">
              <a:buNone/>
              <a:defRPr sz="1000" b="1"/>
            </a:lvl5pPr>
            <a:lvl6pPr marL="1428750" indent="0">
              <a:buNone/>
              <a:defRPr sz="1000" b="1"/>
            </a:lvl6pPr>
            <a:lvl7pPr marL="1714500" indent="0">
              <a:buNone/>
              <a:defRPr sz="1000" b="1"/>
            </a:lvl7pPr>
            <a:lvl8pPr marL="2000250" indent="0">
              <a:buNone/>
              <a:defRPr sz="1000" b="1"/>
            </a:lvl8pPr>
            <a:lvl9pPr marL="2286000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9" cy="3292740"/>
          </a:xfrm>
        </p:spPr>
        <p:txBody>
          <a:bodyPr/>
          <a:lstStyle>
            <a:lvl1pPr>
              <a:defRPr sz="1500"/>
            </a:lvl1pPr>
            <a:lvl2pPr>
              <a:defRPr sz="1250"/>
            </a:lvl2pPr>
            <a:lvl3pPr>
              <a:defRPr sz="1125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4" cy="53313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750" indent="0">
              <a:buNone/>
              <a:defRPr sz="1250" b="1"/>
            </a:lvl2pPr>
            <a:lvl3pPr marL="571500" indent="0">
              <a:buNone/>
              <a:defRPr sz="1125" b="1"/>
            </a:lvl3pPr>
            <a:lvl4pPr marL="857250" indent="0">
              <a:buNone/>
              <a:defRPr sz="1000" b="1"/>
            </a:lvl4pPr>
            <a:lvl5pPr marL="1143000" indent="0">
              <a:buNone/>
              <a:defRPr sz="1000" b="1"/>
            </a:lvl5pPr>
            <a:lvl6pPr marL="1428750" indent="0">
              <a:buNone/>
              <a:defRPr sz="1000" b="1"/>
            </a:lvl6pPr>
            <a:lvl7pPr marL="1714500" indent="0">
              <a:buNone/>
              <a:defRPr sz="1000" b="1"/>
            </a:lvl7pPr>
            <a:lvl8pPr marL="2000250" indent="0">
              <a:buNone/>
              <a:defRPr sz="1000" b="1"/>
            </a:lvl8pPr>
            <a:lvl9pPr marL="2286000" indent="0">
              <a:buNone/>
              <a:defRPr sz="1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4" cy="3292740"/>
          </a:xfrm>
        </p:spPr>
        <p:txBody>
          <a:bodyPr/>
          <a:lstStyle>
            <a:lvl1pPr>
              <a:defRPr sz="1500"/>
            </a:lvl1pPr>
            <a:lvl2pPr>
              <a:defRPr sz="1250"/>
            </a:lvl2pPr>
            <a:lvl3pPr>
              <a:defRPr sz="1125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C07A-3BDB-4DAC-AB73-F59DA963094F}" type="datetime1">
              <a:rPr lang="en-US" smtClean="0"/>
              <a:t>9/10/2021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4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78381-EB74-4371-86A8-1D1778E0D1E2}" type="datetime1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29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8F0B-4808-4899-B492-D5F0EEBAA370}" type="datetime1">
              <a:rPr lang="en-US" smtClean="0"/>
              <a:t>9/10/2021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68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7542"/>
            <a:ext cx="3008314" cy="968375"/>
          </a:xfrm>
        </p:spPr>
        <p:txBody>
          <a:bodyPr anchor="b"/>
          <a:lstStyle>
            <a:lvl1pPr algn="l">
              <a:defRPr sz="12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27543"/>
            <a:ext cx="5111749" cy="4877594"/>
          </a:xfrm>
        </p:spPr>
        <p:txBody>
          <a:bodyPr/>
          <a:lstStyle>
            <a:lvl1pPr>
              <a:defRPr sz="2000"/>
            </a:lvl1pPr>
            <a:lvl2pPr>
              <a:defRPr sz="1750"/>
            </a:lvl2pPr>
            <a:lvl3pPr>
              <a:defRPr sz="1500"/>
            </a:lvl3pPr>
            <a:lvl4pPr>
              <a:defRPr sz="1250"/>
            </a:lvl4pPr>
            <a:lvl5pPr>
              <a:defRPr sz="1250"/>
            </a:lvl5pPr>
            <a:lvl6pPr>
              <a:defRPr sz="1250"/>
            </a:lvl6pPr>
            <a:lvl7pPr>
              <a:defRPr sz="1250"/>
            </a:lvl7pPr>
            <a:lvl8pPr>
              <a:defRPr sz="1250"/>
            </a:lvl8pPr>
            <a:lvl9pPr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95918"/>
            <a:ext cx="3008314" cy="3909219"/>
          </a:xfrm>
        </p:spPr>
        <p:txBody>
          <a:bodyPr/>
          <a:lstStyle>
            <a:lvl1pPr marL="0" indent="0">
              <a:buNone/>
              <a:defRPr sz="875"/>
            </a:lvl1pPr>
            <a:lvl2pPr marL="285750" indent="0">
              <a:buNone/>
              <a:defRPr sz="750"/>
            </a:lvl2pPr>
            <a:lvl3pPr marL="571500" indent="0">
              <a:buNone/>
              <a:defRPr sz="625"/>
            </a:lvl3pPr>
            <a:lvl4pPr marL="857250" indent="0">
              <a:buNone/>
              <a:defRPr sz="563"/>
            </a:lvl4pPr>
            <a:lvl5pPr marL="1143000" indent="0">
              <a:buNone/>
              <a:defRPr sz="563"/>
            </a:lvl5pPr>
            <a:lvl6pPr marL="1428750" indent="0">
              <a:buNone/>
              <a:defRPr sz="563"/>
            </a:lvl6pPr>
            <a:lvl7pPr marL="1714500" indent="0">
              <a:buNone/>
              <a:defRPr sz="563"/>
            </a:lvl7pPr>
            <a:lvl8pPr marL="2000250" indent="0">
              <a:buNone/>
              <a:defRPr sz="563"/>
            </a:lvl8pPr>
            <a:lvl9pPr marL="22860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BCB7B-0585-4A55-B90A-F526ECDF69C2}" type="datetime1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2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1"/>
            <a:ext cx="5486400" cy="472282"/>
          </a:xfrm>
        </p:spPr>
        <p:txBody>
          <a:bodyPr anchor="b"/>
          <a:lstStyle>
            <a:lvl1pPr algn="l">
              <a:defRPr sz="12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2000"/>
            </a:lvl1pPr>
            <a:lvl2pPr marL="285750" indent="0">
              <a:buNone/>
              <a:defRPr sz="1750"/>
            </a:lvl2pPr>
            <a:lvl3pPr marL="571500" indent="0">
              <a:buNone/>
              <a:defRPr sz="1500"/>
            </a:lvl3pPr>
            <a:lvl4pPr marL="857250" indent="0">
              <a:buNone/>
              <a:defRPr sz="1250"/>
            </a:lvl4pPr>
            <a:lvl5pPr marL="1143000" indent="0">
              <a:buNone/>
              <a:defRPr sz="1250"/>
            </a:lvl5pPr>
            <a:lvl6pPr marL="1428750" indent="0">
              <a:buNone/>
              <a:defRPr sz="1250"/>
            </a:lvl6pPr>
            <a:lvl7pPr marL="1714500" indent="0">
              <a:buNone/>
              <a:defRPr sz="1250"/>
            </a:lvl7pPr>
            <a:lvl8pPr marL="2000250" indent="0">
              <a:buNone/>
              <a:defRPr sz="1250"/>
            </a:lvl8pPr>
            <a:lvl9pPr marL="2286000" indent="0">
              <a:buNone/>
              <a:defRPr sz="125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3"/>
            <a:ext cx="5486400" cy="670718"/>
          </a:xfrm>
        </p:spPr>
        <p:txBody>
          <a:bodyPr/>
          <a:lstStyle>
            <a:lvl1pPr marL="0" indent="0">
              <a:buNone/>
              <a:defRPr sz="875"/>
            </a:lvl1pPr>
            <a:lvl2pPr marL="285750" indent="0">
              <a:buNone/>
              <a:defRPr sz="750"/>
            </a:lvl2pPr>
            <a:lvl3pPr marL="571500" indent="0">
              <a:buNone/>
              <a:defRPr sz="625"/>
            </a:lvl3pPr>
            <a:lvl4pPr marL="857250" indent="0">
              <a:buNone/>
              <a:defRPr sz="563"/>
            </a:lvl4pPr>
            <a:lvl5pPr marL="1143000" indent="0">
              <a:buNone/>
              <a:defRPr sz="563"/>
            </a:lvl5pPr>
            <a:lvl6pPr marL="1428750" indent="0">
              <a:buNone/>
              <a:defRPr sz="563"/>
            </a:lvl6pPr>
            <a:lvl7pPr marL="1714500" indent="0">
              <a:buNone/>
              <a:defRPr sz="563"/>
            </a:lvl7pPr>
            <a:lvl8pPr marL="2000250" indent="0">
              <a:buNone/>
              <a:defRPr sz="563"/>
            </a:lvl8pPr>
            <a:lvl9pPr marL="22860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EFFC-427F-468C-B89B-04BC1EF754E9}" type="datetime1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74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6D25D-BA64-487D-BFE0-E31B3F9DCE5A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2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E821B-F9A9-4E59-9307-0E56C311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438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571500" rtl="0" eaLnBrk="1" latinLnBrk="0" hangingPunct="1">
        <a:spcBef>
          <a:spcPct val="0"/>
        </a:spcBef>
        <a:buNone/>
        <a:defRPr sz="27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4313" indent="-214313" algn="l" defTabSz="5715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64344" indent="-178594" algn="l" defTabSz="5715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750" kern="1200">
          <a:solidFill>
            <a:schemeClr val="tx1"/>
          </a:solidFill>
          <a:latin typeface="+mn-lt"/>
          <a:ea typeface="+mn-ea"/>
          <a:cs typeface="+mn-cs"/>
        </a:defRPr>
      </a:lvl2pPr>
      <a:lvl3pPr marL="714375" indent="-142875" algn="l" defTabSz="5715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00125" indent="-142875" algn="l" defTabSz="5715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5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75" indent="-142875" algn="l" defTabSz="571500" rtl="0" eaLnBrk="1" latinLnBrk="0" hangingPunct="1">
        <a:spcBef>
          <a:spcPct val="20000"/>
        </a:spcBef>
        <a:buFont typeface="Arial" panose="020B0604020202020204" pitchFamily="34" charset="0"/>
        <a:buChar char="»"/>
        <a:defRPr sz="1250" kern="1200">
          <a:solidFill>
            <a:schemeClr val="tx1"/>
          </a:solidFill>
          <a:latin typeface="+mn-lt"/>
          <a:ea typeface="+mn-ea"/>
          <a:cs typeface="+mn-cs"/>
        </a:defRPr>
      </a:lvl5pPr>
      <a:lvl6pPr marL="1571625" indent="-142875" algn="l" defTabSz="5715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6pPr>
      <a:lvl7pPr marL="1857375" indent="-142875" algn="l" defTabSz="5715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7pPr>
      <a:lvl8pPr marL="2143125" indent="-142875" algn="l" defTabSz="5715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8pPr>
      <a:lvl9pPr marL="2428875" indent="-142875" algn="l" defTabSz="5715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57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287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145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002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467837A-1440-4CEF-9171-358C83B47BF8}"/>
              </a:ext>
            </a:extLst>
          </p:cNvPr>
          <p:cNvSpPr txBox="1">
            <a:spLocks/>
          </p:cNvSpPr>
          <p:nvPr/>
        </p:nvSpPr>
        <p:spPr>
          <a:xfrm>
            <a:off x="1" y="2381250"/>
            <a:ext cx="9144000" cy="1085850"/>
          </a:xfrm>
          <a:prstGeom prst="rect">
            <a:avLst/>
          </a:prstGeom>
          <a:solidFill>
            <a:srgbClr val="3156A6"/>
          </a:solidFill>
          <a:ln w="38100">
            <a:solidFill>
              <a:schemeClr val="tx1"/>
            </a:solidFill>
          </a:ln>
        </p:spPr>
        <p:txBody>
          <a:bodyPr vert="horz" lIns="57150" tIns="28575" rIns="57150" bIns="28575" rtlCol="0" anchor="b">
            <a:normAutofit/>
          </a:bodyPr>
          <a:lstStyle>
            <a:lvl1pPr algn="ctr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n-US" sz="3200" b="1" dirty="0">
                <a:solidFill>
                  <a:schemeClr val="bg1"/>
                </a:solidFill>
              </a:rPr>
              <a:t>(Title of the presentation)</a:t>
            </a:r>
            <a:endParaRPr lang="he-IL" sz="3200" dirty="0">
              <a:solidFill>
                <a:schemeClr val="bg1"/>
              </a:solidFill>
            </a:endParaRP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F0EA1E2E-9BFD-40CB-9BEF-51A1FDB3888C}"/>
              </a:ext>
            </a:extLst>
          </p:cNvPr>
          <p:cNvSpPr txBox="1">
            <a:spLocks/>
          </p:cNvSpPr>
          <p:nvPr/>
        </p:nvSpPr>
        <p:spPr>
          <a:xfrm>
            <a:off x="2964655" y="3854793"/>
            <a:ext cx="3214688" cy="1860207"/>
          </a:xfrm>
          <a:prstGeom prst="rect">
            <a:avLst/>
          </a:prstGeom>
        </p:spPr>
        <p:txBody>
          <a:bodyPr vert="horz" lIns="57150" tIns="28575" rIns="57150" bIns="28575" rtlCol="0">
            <a:normAutofit/>
          </a:bodyPr>
          <a:lstStyle>
            <a:lvl1pPr marL="0" indent="0" algn="ctr" defTabSz="685800" rtl="1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n-US" sz="2000" b="1" u="sng" dirty="0">
                <a:solidFill>
                  <a:srgbClr val="002060"/>
                </a:solidFill>
              </a:rPr>
              <a:t>(Presenting Author)</a:t>
            </a:r>
            <a:r>
              <a:rPr lang="en-US" sz="2000" b="1" baseline="30000" dirty="0">
                <a:solidFill>
                  <a:srgbClr val="002060"/>
                </a:solidFill>
              </a:rPr>
              <a:t>1</a:t>
            </a:r>
            <a:r>
              <a:rPr lang="en-US" sz="2000" b="1" dirty="0">
                <a:solidFill>
                  <a:srgbClr val="002060"/>
                </a:solidFill>
              </a:rPr>
              <a:t>, </a:t>
            </a:r>
          </a:p>
          <a:p>
            <a:pPr rtl="0"/>
            <a:r>
              <a:rPr lang="en-US" sz="2000" b="1" dirty="0">
                <a:solidFill>
                  <a:srgbClr val="002060"/>
                </a:solidFill>
              </a:rPr>
              <a:t>(Co-author/s if any)</a:t>
            </a:r>
            <a:r>
              <a:rPr lang="en-US" sz="2000" b="1" baseline="30000" dirty="0">
                <a:solidFill>
                  <a:srgbClr val="002060"/>
                </a:solidFill>
              </a:rPr>
              <a:t>2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3E3D32-7C4C-4D56-9F16-49848B1ED1D2}"/>
              </a:ext>
            </a:extLst>
          </p:cNvPr>
          <p:cNvSpPr/>
          <p:nvPr/>
        </p:nvSpPr>
        <p:spPr>
          <a:xfrm>
            <a:off x="3017362" y="4565340"/>
            <a:ext cx="3126263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1375" b="1" baseline="30000" dirty="0">
                <a:solidFill>
                  <a:srgbClr val="002060"/>
                </a:solidFill>
              </a:rPr>
              <a:t>1 </a:t>
            </a:r>
            <a:r>
              <a:rPr lang="en-US" sz="1375" b="1" dirty="0">
                <a:solidFill>
                  <a:srgbClr val="002060"/>
                </a:solidFill>
              </a:rPr>
              <a:t>Affiliation of Presenting Author,</a:t>
            </a:r>
            <a:r>
              <a:rPr lang="en-US" sz="1750" b="1" baseline="30000" dirty="0">
                <a:solidFill>
                  <a:srgbClr val="002060"/>
                </a:solidFill>
              </a:rPr>
              <a:t> </a:t>
            </a:r>
          </a:p>
          <a:p>
            <a:pPr algn="ctr" rtl="0"/>
            <a:r>
              <a:rPr lang="en-US" sz="1375" b="1" baseline="30000" dirty="0">
                <a:solidFill>
                  <a:srgbClr val="002060"/>
                </a:solidFill>
              </a:rPr>
              <a:t>2 </a:t>
            </a:r>
            <a:r>
              <a:rPr lang="en-US" sz="1375" b="1" dirty="0">
                <a:solidFill>
                  <a:srgbClr val="002060"/>
                </a:solidFill>
              </a:rPr>
              <a:t>Affiliation/s of co-author/s</a:t>
            </a:r>
            <a:endParaRPr lang="he-IL" sz="1375" dirty="0">
              <a:solidFill>
                <a:srgbClr val="00206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367C874-53E7-47AE-9788-AB944D89B2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43231"/>
            <a:ext cx="3962400" cy="228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396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67F16B8-05F3-4C53-AC1C-A47E147C8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8785" y="-142875"/>
            <a:ext cx="2866430" cy="825500"/>
          </a:xfrm>
        </p:spPr>
        <p:txBody>
          <a:bodyPr>
            <a:normAutofit/>
          </a:bodyPr>
          <a:lstStyle/>
          <a:p>
            <a:r>
              <a:rPr lang="en-US" sz="3200" b="1" dirty="0"/>
              <a:t>Background</a:t>
            </a:r>
            <a:r>
              <a:rPr lang="en-US" sz="3200" dirty="0"/>
              <a:t> </a:t>
            </a:r>
            <a:endParaRPr lang="he-IL" sz="3200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0C9B0B-6263-4E49-902E-99C53CB58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Minimum Font Size 20</a:t>
            </a:r>
          </a:p>
          <a:p>
            <a:r>
              <a:rPr lang="en-US" dirty="0"/>
              <a:t>Any Font Type</a:t>
            </a:r>
          </a:p>
          <a:p>
            <a:r>
              <a:rPr lang="en-US" dirty="0"/>
              <a:t>Self Explanatory</a:t>
            </a:r>
            <a:endParaRPr lang="en-IN" dirty="0"/>
          </a:p>
        </p:txBody>
      </p:sp>
      <p:pic>
        <p:nvPicPr>
          <p:cNvPr id="5" name="Picture 2" descr="ISDT">
            <a:extLst>
              <a:ext uri="{FF2B5EF4-FFF2-40B4-BE49-F238E27FC236}">
                <a16:creationId xmlns:a16="http://schemas.microsoft.com/office/drawing/2014/main" id="{AFA052F0-AF28-4EF8-BF15-E49580CC0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69877"/>
            <a:ext cx="1276350" cy="3385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81387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2A12083-605D-4334-82ED-B078D7121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/>
          </a:p>
        </p:txBody>
      </p:sp>
      <p:pic>
        <p:nvPicPr>
          <p:cNvPr id="5" name="Picture 2" descr="ISDT">
            <a:extLst>
              <a:ext uri="{FF2B5EF4-FFF2-40B4-BE49-F238E27FC236}">
                <a16:creationId xmlns:a16="http://schemas.microsoft.com/office/drawing/2014/main" id="{BE7FE88C-3639-439D-BDD1-66C8D6C7A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69877"/>
            <a:ext cx="1276350" cy="338554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E81321D-965D-416F-A374-0501476126F1}"/>
              </a:ext>
            </a:extLst>
          </p:cNvPr>
          <p:cNvSpPr txBox="1">
            <a:spLocks/>
          </p:cNvSpPr>
          <p:nvPr/>
        </p:nvSpPr>
        <p:spPr>
          <a:xfrm>
            <a:off x="3238500" y="-206375"/>
            <a:ext cx="2622084" cy="825500"/>
          </a:xfrm>
          <a:prstGeom prst="rect">
            <a:avLst/>
          </a:prstGeom>
        </p:spPr>
        <p:txBody>
          <a:bodyPr vert="horz" lIns="57150" tIns="28575" rIns="57150" bIns="28575" rtlCol="0" anchor="ctr">
            <a:normAutofit fontScale="97500"/>
          </a:bodyPr>
          <a:lstStyle>
            <a:lvl1pPr algn="l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/>
              <a:t>Methodology</a:t>
            </a:r>
            <a:endParaRPr lang="he-IL" sz="3200" b="1" dirty="0"/>
          </a:p>
        </p:txBody>
      </p:sp>
    </p:spTree>
    <p:extLst>
      <p:ext uri="{BB962C8B-B14F-4D97-AF65-F5344CB8AC3E}">
        <p14:creationId xmlns:p14="http://schemas.microsoft.com/office/powerpoint/2010/main" val="2126334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2A12083-605D-4334-82ED-B078D7121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/>
          </a:p>
        </p:txBody>
      </p:sp>
      <p:pic>
        <p:nvPicPr>
          <p:cNvPr id="5" name="Picture 2" descr="ISDT">
            <a:extLst>
              <a:ext uri="{FF2B5EF4-FFF2-40B4-BE49-F238E27FC236}">
                <a16:creationId xmlns:a16="http://schemas.microsoft.com/office/drawing/2014/main" id="{BE7FE88C-3639-439D-BDD1-66C8D6C7A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69877"/>
            <a:ext cx="1276350" cy="338554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7525DDE-CAB1-4222-8568-66E621203F8C}"/>
              </a:ext>
            </a:extLst>
          </p:cNvPr>
          <p:cNvSpPr txBox="1">
            <a:spLocks/>
          </p:cNvSpPr>
          <p:nvPr/>
        </p:nvSpPr>
        <p:spPr>
          <a:xfrm>
            <a:off x="2895600" y="-419100"/>
            <a:ext cx="3314700" cy="1473200"/>
          </a:xfrm>
          <a:prstGeom prst="rect">
            <a:avLst/>
          </a:prstGeom>
        </p:spPr>
        <p:txBody>
          <a:bodyPr vert="horz" lIns="57150" tIns="28575" rIns="57150" bIns="28575" rtlCol="0" anchor="ctr">
            <a:normAutofit fontScale="97500"/>
          </a:bodyPr>
          <a:lstStyle>
            <a:lvl1pPr algn="l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/>
              <a:t>Results</a:t>
            </a:r>
            <a:endParaRPr lang="he-IL" sz="3200" b="1" dirty="0"/>
          </a:p>
        </p:txBody>
      </p:sp>
    </p:spTree>
    <p:extLst>
      <p:ext uri="{BB962C8B-B14F-4D97-AF65-F5344CB8AC3E}">
        <p14:creationId xmlns:p14="http://schemas.microsoft.com/office/powerpoint/2010/main" val="3209518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2A12083-605D-4334-82ED-B078D7121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/>
          </a:p>
        </p:txBody>
      </p:sp>
      <p:pic>
        <p:nvPicPr>
          <p:cNvPr id="5" name="Picture 2" descr="ISDT">
            <a:extLst>
              <a:ext uri="{FF2B5EF4-FFF2-40B4-BE49-F238E27FC236}">
                <a16:creationId xmlns:a16="http://schemas.microsoft.com/office/drawing/2014/main" id="{BE7FE88C-3639-439D-BDD1-66C8D6C7A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69877"/>
            <a:ext cx="1276350" cy="338554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7525DDE-CAB1-4222-8568-66E621203F8C}"/>
              </a:ext>
            </a:extLst>
          </p:cNvPr>
          <p:cNvSpPr txBox="1">
            <a:spLocks/>
          </p:cNvSpPr>
          <p:nvPr/>
        </p:nvSpPr>
        <p:spPr>
          <a:xfrm>
            <a:off x="2895600" y="-419100"/>
            <a:ext cx="3314700" cy="1473200"/>
          </a:xfrm>
          <a:prstGeom prst="rect">
            <a:avLst/>
          </a:prstGeom>
        </p:spPr>
        <p:txBody>
          <a:bodyPr vert="horz" lIns="57150" tIns="28575" rIns="57150" bIns="28575" rtlCol="0" anchor="ctr">
            <a:normAutofit fontScale="97500"/>
          </a:bodyPr>
          <a:lstStyle>
            <a:lvl1pPr algn="l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/>
              <a:t>Results</a:t>
            </a:r>
            <a:endParaRPr lang="he-IL" sz="3200" b="1" dirty="0"/>
          </a:p>
        </p:txBody>
      </p:sp>
    </p:spTree>
    <p:extLst>
      <p:ext uri="{BB962C8B-B14F-4D97-AF65-F5344CB8AC3E}">
        <p14:creationId xmlns:p14="http://schemas.microsoft.com/office/powerpoint/2010/main" val="918125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F9B9A-9B32-4D0E-83F5-3E8CA0327F1F}"/>
              </a:ext>
            </a:extLst>
          </p:cNvPr>
          <p:cNvSpPr txBox="1">
            <a:spLocks/>
          </p:cNvSpPr>
          <p:nvPr/>
        </p:nvSpPr>
        <p:spPr>
          <a:xfrm>
            <a:off x="3009900" y="-63500"/>
            <a:ext cx="3162300" cy="1168400"/>
          </a:xfrm>
          <a:prstGeom prst="rect">
            <a:avLst/>
          </a:prstGeom>
        </p:spPr>
        <p:txBody>
          <a:bodyPr vert="horz" lIns="57150" tIns="28575" rIns="57150" bIns="28575" rtlCol="0" anchor="ctr">
            <a:normAutofit fontScale="97500"/>
          </a:bodyPr>
          <a:lstStyle>
            <a:lvl1pPr algn="l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/>
              <a:t>Discussion</a:t>
            </a:r>
            <a:endParaRPr lang="he-IL" sz="3200" b="1" dirty="0"/>
          </a:p>
        </p:txBody>
      </p:sp>
      <p:pic>
        <p:nvPicPr>
          <p:cNvPr id="4" name="Picture 2" descr="ISDT">
            <a:extLst>
              <a:ext uri="{FF2B5EF4-FFF2-40B4-BE49-F238E27FC236}">
                <a16:creationId xmlns:a16="http://schemas.microsoft.com/office/drawing/2014/main" id="{501C0931-A7D2-4537-A66F-40F2B9EAA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69877"/>
            <a:ext cx="1276350" cy="3385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58798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0572AB3-8C95-4817-9A09-1E47EB211131}"/>
              </a:ext>
            </a:extLst>
          </p:cNvPr>
          <p:cNvSpPr txBox="1">
            <a:spLocks/>
          </p:cNvSpPr>
          <p:nvPr/>
        </p:nvSpPr>
        <p:spPr>
          <a:xfrm>
            <a:off x="3331042" y="-95250"/>
            <a:ext cx="2481917" cy="825500"/>
          </a:xfrm>
          <a:prstGeom prst="rect">
            <a:avLst/>
          </a:prstGeom>
        </p:spPr>
        <p:txBody>
          <a:bodyPr vert="horz" lIns="57150" tIns="28575" rIns="57150" bIns="28575" rtlCol="0" anchor="ctr">
            <a:normAutofit fontScale="97500"/>
          </a:bodyPr>
          <a:lstStyle>
            <a:lvl1pPr algn="l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/>
              <a:t>Conclusions</a:t>
            </a:r>
            <a:endParaRPr lang="he-IL" sz="3200" b="1" dirty="0"/>
          </a:p>
        </p:txBody>
      </p:sp>
      <p:pic>
        <p:nvPicPr>
          <p:cNvPr id="5" name="Picture 2" descr="ISDT">
            <a:extLst>
              <a:ext uri="{FF2B5EF4-FFF2-40B4-BE49-F238E27FC236}">
                <a16:creationId xmlns:a16="http://schemas.microsoft.com/office/drawing/2014/main" id="{C5454DCC-B61E-48E9-8C8D-A5A83B3BF9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69877"/>
            <a:ext cx="1276350" cy="3385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65103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53</Words>
  <Application>Microsoft Office PowerPoint</Application>
  <PresentationFormat>On-screen Show (16:10)</PresentationFormat>
  <Paragraphs>18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Background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Osnat Siluk</dc:creator>
  <cp:lastModifiedBy>Nitesh Tewari</cp:lastModifiedBy>
  <cp:revision>41</cp:revision>
  <dcterms:created xsi:type="dcterms:W3CDTF">2017-01-02T10:55:00Z</dcterms:created>
  <dcterms:modified xsi:type="dcterms:W3CDTF">2021-09-10T08:41:34Z</dcterms:modified>
</cp:coreProperties>
</file>